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ADFCD-835E-43D2-9B87-00C563FB2D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F9C29F-D340-4C42-9C7A-135888A645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2D1F4-DA03-4DDB-9249-5932A64C4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DEFBA-FF68-42EE-87D3-655C2964886A}" type="datetimeFigureOut">
              <a:rPr lang="en-CA" smtClean="0"/>
              <a:t>2018-05-06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A47D1-B4A3-4D48-990E-EBA2ECBCB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147E7-5519-4F68-B4A8-07E52D7FA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58BEA-D393-49A5-A427-2944F4AFAC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12421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B5149-6386-44B3-B8F4-98B81283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ACA01C-6D68-4ABF-B8B9-A92BA70F5F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62480-D13F-422B-9EE5-D4F933C6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DEFBA-FF68-42EE-87D3-655C2964886A}" type="datetimeFigureOut">
              <a:rPr lang="en-CA" smtClean="0"/>
              <a:t>2018-05-06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A473A-23C8-42C1-B6C2-52454A90D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3081FF-53B4-4C6A-B3BC-545083B51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58BEA-D393-49A5-A427-2944F4AFAC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0183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075530-D98A-4885-B6B7-D87D422DB2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AF3C72-FEB1-4E06-9EAC-EA111AE99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5FBCFF-71C9-487B-99AB-ADDCB93E9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DEFBA-FF68-42EE-87D3-655C2964886A}" type="datetimeFigureOut">
              <a:rPr lang="en-CA" smtClean="0"/>
              <a:t>2018-05-06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65F6F-385C-4B02-A21D-9CA2E97B3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37D262-6D2F-4241-9D16-F69638591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58BEA-D393-49A5-A427-2944F4AFAC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4269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725C2-E0B2-401A-8F2E-FE0275AD2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7EBFB-57BA-40F8-A489-955E3E63E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DA28-D2ED-4912-ACDC-EE62EAC61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DEFBA-FF68-42EE-87D3-655C2964886A}" type="datetimeFigureOut">
              <a:rPr lang="en-CA" smtClean="0"/>
              <a:t>2018-05-06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1DFF5-930D-43C1-A0BE-2DE7C6F19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C602E-F529-4DF9-BB5C-5B2E247C2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58BEA-D393-49A5-A427-2944F4AFAC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5567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CB42D-F54D-45F8-9B39-A394C371C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16A242-3DCD-4946-A966-3E066D758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C5B2E-4DAF-400E-93A2-AE6075163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DEFBA-FF68-42EE-87D3-655C2964886A}" type="datetimeFigureOut">
              <a:rPr lang="en-CA" smtClean="0"/>
              <a:t>2018-05-06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B0D910-5D33-4EF0-93A6-9399B08D8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02852-C823-4B27-9474-8C09BB55F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58BEA-D393-49A5-A427-2944F4AFAC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2434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6A46F-0747-48FD-83CF-1651A1578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49D38-513D-4242-87CF-AEDD751A23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FCA510-DCF7-481A-9027-78E946BF58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4DA2F4-77A4-46BC-807F-C085DB4C6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DEFBA-FF68-42EE-87D3-655C2964886A}" type="datetimeFigureOut">
              <a:rPr lang="en-CA" smtClean="0"/>
              <a:t>2018-05-06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581C1E-6790-4CEB-B77D-BC2588625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B5D952-FC68-4C8D-9FCD-534CE3436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58BEA-D393-49A5-A427-2944F4AFAC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8428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47267-FD24-4E0D-963F-19529F919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0B6D6B-3351-41FD-8FAC-63DD277CC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470503-6925-4380-879F-EF6CB9FF57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4A39A0-8623-4C48-A9AE-E6406CED28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F19073-49F3-414E-833F-B13E0B554F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702A1D-7E29-47BD-9F0B-66831F934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DEFBA-FF68-42EE-87D3-655C2964886A}" type="datetimeFigureOut">
              <a:rPr lang="en-CA" smtClean="0"/>
              <a:t>2018-05-06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DE9781-71C6-4D95-80EA-491E40ACD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CD0E63-74B7-452F-9EEF-6C394B7AD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58BEA-D393-49A5-A427-2944F4AFAC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4691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C57CB-A010-4A04-97C9-E62D021E6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F29594-38A0-4613-A361-4213DCA4C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DEFBA-FF68-42EE-87D3-655C2964886A}" type="datetimeFigureOut">
              <a:rPr lang="en-CA" smtClean="0"/>
              <a:t>2018-05-06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BEAD59-F49C-4D48-8807-ED0ACA300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BD7150-8250-4F23-8E44-7B066B0C2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58BEA-D393-49A5-A427-2944F4AFAC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3856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5E876-69C0-43E1-A624-CB49335BB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DEFBA-FF68-42EE-87D3-655C2964886A}" type="datetimeFigureOut">
              <a:rPr lang="en-CA" smtClean="0"/>
              <a:t>2018-05-06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11B088-42E3-4082-8D83-74E806962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2142B6-0F15-4F8A-877B-284E90604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58BEA-D393-49A5-A427-2944F4AFAC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58160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771F7-A6E8-48D5-BDFB-240529F69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B77EF-E42F-4BA9-82B5-264A73A02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27A9CC-DDF8-4854-B600-62FB6FBA61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E67EE6-F47E-43EB-82BB-A4E254F3A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DEFBA-FF68-42EE-87D3-655C2964886A}" type="datetimeFigureOut">
              <a:rPr lang="en-CA" smtClean="0"/>
              <a:t>2018-05-06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99CF07-A8D9-4007-AFD4-D2CE725BB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B81358-13EF-4C7C-BB81-5128429FC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58BEA-D393-49A5-A427-2944F4AFAC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9105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6F28B-877D-4E23-B850-D7C503097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F8AC58-2ABD-490F-B7E9-CAB78C4591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6CF9E1-4D8F-4486-969D-AE83C9F611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77A13F-2545-4BFB-9F49-CD082D101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DEFBA-FF68-42EE-87D3-655C2964886A}" type="datetimeFigureOut">
              <a:rPr lang="en-CA" smtClean="0"/>
              <a:t>2018-05-06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92CA4D-8984-442B-BE25-4FACB0AF9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02A6EF-8F4E-495A-9049-3FEEE946C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58BEA-D393-49A5-A427-2944F4AFAC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8398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91655B-C05E-42BD-A9BB-115EBD38B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E4F833-AADD-4BBC-A196-82E098EB6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B6D5EC-B86A-4540-A9A9-880E276EB1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DEFBA-FF68-42EE-87D3-655C2964886A}" type="datetimeFigureOut">
              <a:rPr lang="en-CA" smtClean="0"/>
              <a:t>2018-05-06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2ACC6C-E4A0-473B-A39A-B8A5C410A5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D3CB2-DCB2-4451-B19F-0B273E2D20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58BEA-D393-49A5-A427-2944F4AFAC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04179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2509F26-B5DC-4BA7-B476-4CB044237A2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B103EB1-B135-4526-B883-33228FC27FF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80000">
            <a:off x="815340" y="683404"/>
            <a:ext cx="10561320" cy="5404104"/>
          </a:xfrm>
          <a:prstGeom prst="rect">
            <a:avLst/>
          </a:prstGeom>
          <a:solidFill>
            <a:srgbClr val="FFFFFF"/>
          </a:solidFill>
          <a:ln w="3175" cap="sq" cmpd="thinThick">
            <a:solidFill>
              <a:srgbClr val="DDDDDD"/>
            </a:solidFill>
            <a:miter lim="800000"/>
          </a:ln>
          <a:effectLst>
            <a:outerShdw blurRad="2667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pic>
        <p:nvPicPr>
          <p:cNvPr id="1026" name="Picture 2" descr="Â«Je nâÃ©changerais pas ma vie contre celle de Tiger WoodsÂ»">
            <a:extLst>
              <a:ext uri="{FF2B5EF4-FFF2-40B4-BE49-F238E27FC236}">
                <a16:creationId xmlns:a16="http://schemas.microsoft.com/office/drawing/2014/main" id="{EE7FD3C8-0E5F-4FFC-95E0-53A5CBB33F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41229"/>
          <a:stretch/>
        </p:blipFill>
        <p:spPr bwMode="auto">
          <a:xfrm rot="21480000">
            <a:off x="1137837" y="1003258"/>
            <a:ext cx="9916327" cy="476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9FB680C-6592-4BA2-A9CE-145DBB84D2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449291">
            <a:off x="1766838" y="4754069"/>
            <a:ext cx="1495425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515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Impact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martineau</dc:creator>
  <cp:lastModifiedBy>christian martineau</cp:lastModifiedBy>
  <cp:revision>1</cp:revision>
  <dcterms:created xsi:type="dcterms:W3CDTF">2018-05-06T16:57:24Z</dcterms:created>
  <dcterms:modified xsi:type="dcterms:W3CDTF">2018-05-06T17:02:21Z</dcterms:modified>
</cp:coreProperties>
</file>